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64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05AEC-5AF5-4593-A898-BE6C610E18A5}" v="19" dt="2022-01-18T04:44:33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eer Ilyas" userId="e28740d56b6a78df" providerId="LiveId" clId="{E6B05AEC-5AF5-4593-A898-BE6C610E18A5}"/>
    <pc:docChg chg="undo redo custSel addSld delSld modSld">
      <pc:chgData name="Abeer Ilyas" userId="e28740d56b6a78df" providerId="LiveId" clId="{E6B05AEC-5AF5-4593-A898-BE6C610E18A5}" dt="2022-01-18T13:45:15.818" v="3206" actId="33524"/>
      <pc:docMkLst>
        <pc:docMk/>
      </pc:docMkLst>
      <pc:sldChg chg="modTransition">
        <pc:chgData name="Abeer Ilyas" userId="e28740d56b6a78df" providerId="LiveId" clId="{E6B05AEC-5AF5-4593-A898-BE6C610E18A5}" dt="2022-01-18T04:01:24.082" v="3142"/>
        <pc:sldMkLst>
          <pc:docMk/>
          <pc:sldMk cId="1297645743" sldId="257"/>
        </pc:sldMkLst>
      </pc:sldChg>
      <pc:sldChg chg="modSp mod modTransition">
        <pc:chgData name="Abeer Ilyas" userId="e28740d56b6a78df" providerId="LiveId" clId="{E6B05AEC-5AF5-4593-A898-BE6C610E18A5}" dt="2022-01-18T04:01:28.737" v="3143"/>
        <pc:sldMkLst>
          <pc:docMk/>
          <pc:sldMk cId="435519843" sldId="258"/>
        </pc:sldMkLst>
        <pc:spChg chg="mod">
          <ac:chgData name="Abeer Ilyas" userId="e28740d56b6a78df" providerId="LiveId" clId="{E6B05AEC-5AF5-4593-A898-BE6C610E18A5}" dt="2022-01-17T16:23:33.661" v="194" actId="20577"/>
          <ac:spMkLst>
            <pc:docMk/>
            <pc:sldMk cId="435519843" sldId="258"/>
            <ac:spMk id="14" creationId="{00000000-0000-0000-0000-000000000000}"/>
          </ac:spMkLst>
        </pc:spChg>
      </pc:sldChg>
      <pc:sldChg chg="del">
        <pc:chgData name="Abeer Ilyas" userId="e28740d56b6a78df" providerId="LiveId" clId="{E6B05AEC-5AF5-4593-A898-BE6C610E18A5}" dt="2022-01-17T16:42:35.897" v="578" actId="47"/>
        <pc:sldMkLst>
          <pc:docMk/>
          <pc:sldMk cId="3191102788" sldId="259"/>
        </pc:sldMkLst>
      </pc:sldChg>
      <pc:sldChg chg="del">
        <pc:chgData name="Abeer Ilyas" userId="e28740d56b6a78df" providerId="LiveId" clId="{E6B05AEC-5AF5-4593-A898-BE6C610E18A5}" dt="2022-01-17T16:42:38.778" v="579" actId="47"/>
        <pc:sldMkLst>
          <pc:docMk/>
          <pc:sldMk cId="4183894660" sldId="260"/>
        </pc:sldMkLst>
      </pc:sldChg>
      <pc:sldChg chg="del">
        <pc:chgData name="Abeer Ilyas" userId="e28740d56b6a78df" providerId="LiveId" clId="{E6B05AEC-5AF5-4593-A898-BE6C610E18A5}" dt="2022-01-17T16:42:41.995" v="580" actId="47"/>
        <pc:sldMkLst>
          <pc:docMk/>
          <pc:sldMk cId="1949880991" sldId="261"/>
        </pc:sldMkLst>
      </pc:sldChg>
      <pc:sldChg chg="addSp delSp modSp new mod modTransition modClrScheme chgLayout">
        <pc:chgData name="Abeer Ilyas" userId="e28740d56b6a78df" providerId="LiveId" clId="{E6B05AEC-5AF5-4593-A898-BE6C610E18A5}" dt="2022-01-18T04:01:36.781" v="3145"/>
        <pc:sldMkLst>
          <pc:docMk/>
          <pc:sldMk cId="722147051" sldId="262"/>
        </pc:sldMkLst>
        <pc:spChg chg="mod">
          <ac:chgData name="Abeer Ilyas" userId="e28740d56b6a78df" providerId="LiveId" clId="{E6B05AEC-5AF5-4593-A898-BE6C610E18A5}" dt="2022-01-18T03:53:46.467" v="2680" actId="313"/>
          <ac:spMkLst>
            <pc:docMk/>
            <pc:sldMk cId="722147051" sldId="262"/>
            <ac:spMk id="2" creationId="{A4E01341-7F1D-4CA5-B44C-2087B4951C25}"/>
          </ac:spMkLst>
        </pc:spChg>
        <pc:spChg chg="mod ord">
          <ac:chgData name="Abeer Ilyas" userId="e28740d56b6a78df" providerId="LiveId" clId="{E6B05AEC-5AF5-4593-A898-BE6C610E18A5}" dt="2022-01-17T16:41:32.068" v="572" actId="26606"/>
          <ac:spMkLst>
            <pc:docMk/>
            <pc:sldMk cId="722147051" sldId="262"/>
            <ac:spMk id="3" creationId="{7C88626B-216D-4F77-A279-6A0A825B85E6}"/>
          </ac:spMkLst>
        </pc:spChg>
        <pc:spChg chg="add del mod">
          <ac:chgData name="Abeer Ilyas" userId="e28740d56b6a78df" providerId="LiveId" clId="{E6B05AEC-5AF5-4593-A898-BE6C610E18A5}" dt="2022-01-17T16:41:46.659" v="573" actId="478"/>
          <ac:spMkLst>
            <pc:docMk/>
            <pc:sldMk cId="722147051" sldId="262"/>
            <ac:spMk id="12" creationId="{5DE59D7B-1B8E-4603-B557-1F57B02E1802}"/>
          </ac:spMkLst>
        </pc:spChg>
        <pc:spChg chg="add del mod">
          <ac:chgData name="Abeer Ilyas" userId="e28740d56b6a78df" providerId="LiveId" clId="{E6B05AEC-5AF5-4593-A898-BE6C610E18A5}" dt="2022-01-17T16:42:16.860" v="576" actId="478"/>
          <ac:spMkLst>
            <pc:docMk/>
            <pc:sldMk cId="722147051" sldId="262"/>
            <ac:spMk id="14" creationId="{F76B24C5-D241-443F-BEE6-F8731C1EE9DD}"/>
          </ac:spMkLst>
        </pc:spChg>
        <pc:picChg chg="add del mod ord">
          <ac:chgData name="Abeer Ilyas" userId="e28740d56b6a78df" providerId="LiveId" clId="{E6B05AEC-5AF5-4593-A898-BE6C610E18A5}" dt="2022-01-17T16:37:26.912" v="448"/>
          <ac:picMkLst>
            <pc:docMk/>
            <pc:sldMk cId="722147051" sldId="262"/>
            <ac:picMk id="5" creationId="{1499C824-A5CE-47AA-AA4B-CF247EDCB3E8}"/>
          </ac:picMkLst>
        </pc:picChg>
        <pc:picChg chg="add mod ord">
          <ac:chgData name="Abeer Ilyas" userId="e28740d56b6a78df" providerId="LiveId" clId="{E6B05AEC-5AF5-4593-A898-BE6C610E18A5}" dt="2022-01-17T16:42:23.830" v="577" actId="14100"/>
          <ac:picMkLst>
            <pc:docMk/>
            <pc:sldMk cId="722147051" sldId="262"/>
            <ac:picMk id="7" creationId="{D5650CF5-80D4-4E44-AE97-1165040CBF8E}"/>
          </ac:picMkLst>
        </pc:picChg>
      </pc:sldChg>
      <pc:sldChg chg="addSp delSp modSp new mod modTransition modClrScheme chgLayout">
        <pc:chgData name="Abeer Ilyas" userId="e28740d56b6a78df" providerId="LiveId" clId="{E6B05AEC-5AF5-4593-A898-BE6C610E18A5}" dt="2022-01-18T04:01:41.729" v="3146"/>
        <pc:sldMkLst>
          <pc:docMk/>
          <pc:sldMk cId="4033987494" sldId="263"/>
        </pc:sldMkLst>
        <pc:spChg chg="del">
          <ac:chgData name="Abeer Ilyas" userId="e28740d56b6a78df" providerId="LiveId" clId="{E6B05AEC-5AF5-4593-A898-BE6C610E18A5}" dt="2022-01-17T16:45:44.476" v="613" actId="26606"/>
          <ac:spMkLst>
            <pc:docMk/>
            <pc:sldMk cId="4033987494" sldId="263"/>
            <ac:spMk id="2" creationId="{61A4F229-D06A-42D8-96BA-0354C896745F}"/>
          </ac:spMkLst>
        </pc:spChg>
        <pc:spChg chg="del">
          <ac:chgData name="Abeer Ilyas" userId="e28740d56b6a78df" providerId="LiveId" clId="{E6B05AEC-5AF5-4593-A898-BE6C610E18A5}" dt="2022-01-17T16:45:44.476" v="613" actId="26606"/>
          <ac:spMkLst>
            <pc:docMk/>
            <pc:sldMk cId="4033987494" sldId="263"/>
            <ac:spMk id="3" creationId="{2281FFF1-3942-4401-B93A-7255E8D84FCE}"/>
          </ac:spMkLst>
        </pc:spChg>
        <pc:spChg chg="add mod">
          <ac:chgData name="Abeer Ilyas" userId="e28740d56b6a78df" providerId="LiveId" clId="{E6B05AEC-5AF5-4593-A898-BE6C610E18A5}" dt="2022-01-17T17:52:01.675" v="1237" actId="14100"/>
          <ac:spMkLst>
            <pc:docMk/>
            <pc:sldMk cId="4033987494" sldId="263"/>
            <ac:spMk id="8" creationId="{4F771E82-26F4-471C-9FDD-D718AED8DDE2}"/>
          </ac:spMkLst>
        </pc:spChg>
        <pc:spChg chg="add mod">
          <ac:chgData name="Abeer Ilyas" userId="e28740d56b6a78df" providerId="LiveId" clId="{E6B05AEC-5AF5-4593-A898-BE6C610E18A5}" dt="2022-01-17T17:52:01.959" v="1238" actId="14100"/>
          <ac:spMkLst>
            <pc:docMk/>
            <pc:sldMk cId="4033987494" sldId="263"/>
            <ac:spMk id="10" creationId="{9A61FE6A-5CF7-4BE2-B134-78E022EDA1CD}"/>
          </ac:spMkLst>
        </pc:spChg>
      </pc:sldChg>
      <pc:sldChg chg="addSp delSp modSp new mod modTransition">
        <pc:chgData name="Abeer Ilyas" userId="e28740d56b6a78df" providerId="LiveId" clId="{E6B05AEC-5AF5-4593-A898-BE6C610E18A5}" dt="2022-01-18T04:01:33.194" v="3144"/>
        <pc:sldMkLst>
          <pc:docMk/>
          <pc:sldMk cId="1402169198" sldId="264"/>
        </pc:sldMkLst>
        <pc:spChg chg="del">
          <ac:chgData name="Abeer Ilyas" userId="e28740d56b6a78df" providerId="LiveId" clId="{E6B05AEC-5AF5-4593-A898-BE6C610E18A5}" dt="2022-01-17T16:44:43.337" v="601"/>
          <ac:spMkLst>
            <pc:docMk/>
            <pc:sldMk cId="1402169198" sldId="264"/>
            <ac:spMk id="2" creationId="{32A2141C-4E29-457E-AAAA-834EE1E57606}"/>
          </ac:spMkLst>
        </pc:spChg>
        <pc:spChg chg="mod">
          <ac:chgData name="Abeer Ilyas" userId="e28740d56b6a78df" providerId="LiveId" clId="{E6B05AEC-5AF5-4593-A898-BE6C610E18A5}" dt="2022-01-17T16:45:26.850" v="612" actId="20577"/>
          <ac:spMkLst>
            <pc:docMk/>
            <pc:sldMk cId="1402169198" sldId="264"/>
            <ac:spMk id="3" creationId="{44C522A3-08C4-422F-9029-39AD2D984FF8}"/>
          </ac:spMkLst>
        </pc:spChg>
        <pc:picChg chg="add mod">
          <ac:chgData name="Abeer Ilyas" userId="e28740d56b6a78df" providerId="LiveId" clId="{E6B05AEC-5AF5-4593-A898-BE6C610E18A5}" dt="2022-01-17T16:45:03.181" v="604" actId="26606"/>
          <ac:picMkLst>
            <pc:docMk/>
            <pc:sldMk cId="1402169198" sldId="264"/>
            <ac:picMk id="5" creationId="{6FFDA7F4-F662-4884-AE57-B3C7CB15FA67}"/>
          </ac:picMkLst>
        </pc:picChg>
      </pc:sldChg>
      <pc:sldChg chg="modSp new mod modTransition">
        <pc:chgData name="Abeer Ilyas" userId="e28740d56b6a78df" providerId="LiveId" clId="{E6B05AEC-5AF5-4593-A898-BE6C610E18A5}" dt="2022-01-18T04:01:45.261" v="3147"/>
        <pc:sldMkLst>
          <pc:docMk/>
          <pc:sldMk cId="973308009" sldId="265"/>
        </pc:sldMkLst>
        <pc:spChg chg="mod">
          <ac:chgData name="Abeer Ilyas" userId="e28740d56b6a78df" providerId="LiveId" clId="{E6B05AEC-5AF5-4593-A898-BE6C610E18A5}" dt="2022-01-17T17:52:08.557" v="1240" actId="20577"/>
          <ac:spMkLst>
            <pc:docMk/>
            <pc:sldMk cId="973308009" sldId="265"/>
            <ac:spMk id="2" creationId="{54E82627-313E-472B-B216-3BB9E3BC8361}"/>
          </ac:spMkLst>
        </pc:spChg>
        <pc:spChg chg="mod">
          <ac:chgData name="Abeer Ilyas" userId="e28740d56b6a78df" providerId="LiveId" clId="{E6B05AEC-5AF5-4593-A898-BE6C610E18A5}" dt="2022-01-17T17:37:50.587" v="1106" actId="20577"/>
          <ac:spMkLst>
            <pc:docMk/>
            <pc:sldMk cId="973308009" sldId="265"/>
            <ac:spMk id="3" creationId="{E6D9DFF9-A8BC-4F56-B582-FFF38D936811}"/>
          </ac:spMkLst>
        </pc:spChg>
        <pc:spChg chg="mod">
          <ac:chgData name="Abeer Ilyas" userId="e28740d56b6a78df" providerId="LiveId" clId="{E6B05AEC-5AF5-4593-A898-BE6C610E18A5}" dt="2022-01-17T17:36:21.241" v="968" actId="20577"/>
          <ac:spMkLst>
            <pc:docMk/>
            <pc:sldMk cId="973308009" sldId="265"/>
            <ac:spMk id="4" creationId="{1A47250B-B03D-4514-A8FC-40188DA6A23F}"/>
          </ac:spMkLst>
        </pc:spChg>
      </pc:sldChg>
      <pc:sldChg chg="new del">
        <pc:chgData name="Abeer Ilyas" userId="e28740d56b6a78df" providerId="LiveId" clId="{E6B05AEC-5AF5-4593-A898-BE6C610E18A5}" dt="2022-01-17T17:35:51.631" v="950" actId="680"/>
        <pc:sldMkLst>
          <pc:docMk/>
          <pc:sldMk cId="3626237138" sldId="265"/>
        </pc:sldMkLst>
      </pc:sldChg>
      <pc:sldChg chg="modSp new mod modTransition">
        <pc:chgData name="Abeer Ilyas" userId="e28740d56b6a78df" providerId="LiveId" clId="{E6B05AEC-5AF5-4593-A898-BE6C610E18A5}" dt="2022-01-18T04:04:18.914" v="3163" actId="20577"/>
        <pc:sldMkLst>
          <pc:docMk/>
          <pc:sldMk cId="2316073817" sldId="266"/>
        </pc:sldMkLst>
        <pc:spChg chg="mod">
          <ac:chgData name="Abeer Ilyas" userId="e28740d56b6a78df" providerId="LiveId" clId="{E6B05AEC-5AF5-4593-A898-BE6C610E18A5}" dt="2022-01-17T18:24:16.181" v="1359" actId="20577"/>
          <ac:spMkLst>
            <pc:docMk/>
            <pc:sldMk cId="2316073817" sldId="266"/>
            <ac:spMk id="2" creationId="{37AC5001-3291-4BD0-B6B8-2A1316567D54}"/>
          </ac:spMkLst>
        </pc:spChg>
        <pc:spChg chg="mod">
          <ac:chgData name="Abeer Ilyas" userId="e28740d56b6a78df" providerId="LiveId" clId="{E6B05AEC-5AF5-4593-A898-BE6C610E18A5}" dt="2022-01-18T04:04:18.914" v="3163" actId="20577"/>
          <ac:spMkLst>
            <pc:docMk/>
            <pc:sldMk cId="2316073817" sldId="266"/>
            <ac:spMk id="3" creationId="{E27941D9-588D-418C-ADBC-4DAB16DB8E1B}"/>
          </ac:spMkLst>
        </pc:spChg>
      </pc:sldChg>
      <pc:sldChg chg="new del">
        <pc:chgData name="Abeer Ilyas" userId="e28740d56b6a78df" providerId="LiveId" clId="{E6B05AEC-5AF5-4593-A898-BE6C610E18A5}" dt="2022-01-17T18:17:25.958" v="1242" actId="680"/>
        <pc:sldMkLst>
          <pc:docMk/>
          <pc:sldMk cId="2549173696" sldId="266"/>
        </pc:sldMkLst>
      </pc:sldChg>
      <pc:sldChg chg="modSp new del mod">
        <pc:chgData name="Abeer Ilyas" userId="e28740d56b6a78df" providerId="LiveId" clId="{E6B05AEC-5AF5-4593-A898-BE6C610E18A5}" dt="2022-01-17T19:28:39.387" v="2182" actId="47"/>
        <pc:sldMkLst>
          <pc:docMk/>
          <pc:sldMk cId="2032790759" sldId="267"/>
        </pc:sldMkLst>
        <pc:spChg chg="mod">
          <ac:chgData name="Abeer Ilyas" userId="e28740d56b6a78df" providerId="LiveId" clId="{E6B05AEC-5AF5-4593-A898-BE6C610E18A5}" dt="2022-01-17T19:28:27.003" v="2180" actId="12"/>
          <ac:spMkLst>
            <pc:docMk/>
            <pc:sldMk cId="2032790759" sldId="267"/>
            <ac:spMk id="2" creationId="{2848BACC-AFED-46BB-BE22-EDFBEC35E1FF}"/>
          </ac:spMkLst>
        </pc:spChg>
      </pc:sldChg>
      <pc:sldChg chg="modSp new mod modTransition">
        <pc:chgData name="Abeer Ilyas" userId="e28740d56b6a78df" providerId="LiveId" clId="{E6B05AEC-5AF5-4593-A898-BE6C610E18A5}" dt="2022-01-18T04:04:35.170" v="3183" actId="5793"/>
        <pc:sldMkLst>
          <pc:docMk/>
          <pc:sldMk cId="2114150676" sldId="268"/>
        </pc:sldMkLst>
        <pc:spChg chg="mod">
          <ac:chgData name="Abeer Ilyas" userId="e28740d56b6a78df" providerId="LiveId" clId="{E6B05AEC-5AF5-4593-A898-BE6C610E18A5}" dt="2022-01-17T19:25:00.366" v="2172" actId="20577"/>
          <ac:spMkLst>
            <pc:docMk/>
            <pc:sldMk cId="2114150676" sldId="268"/>
            <ac:spMk id="2" creationId="{1F59B6A8-92CA-4E2D-A747-1F5DC2E3242A}"/>
          </ac:spMkLst>
        </pc:spChg>
        <pc:spChg chg="mod">
          <ac:chgData name="Abeer Ilyas" userId="e28740d56b6a78df" providerId="LiveId" clId="{E6B05AEC-5AF5-4593-A898-BE6C610E18A5}" dt="2022-01-17T19:19:21.106" v="1852" actId="14100"/>
          <ac:spMkLst>
            <pc:docMk/>
            <pc:sldMk cId="2114150676" sldId="268"/>
            <ac:spMk id="3" creationId="{91AE57D7-2149-4DB1-A757-749B7308FB47}"/>
          </ac:spMkLst>
        </pc:spChg>
        <pc:spChg chg="mod">
          <ac:chgData name="Abeer Ilyas" userId="e28740d56b6a78df" providerId="LiveId" clId="{E6B05AEC-5AF5-4593-A898-BE6C610E18A5}" dt="2022-01-18T04:04:35.170" v="3183" actId="5793"/>
          <ac:spMkLst>
            <pc:docMk/>
            <pc:sldMk cId="2114150676" sldId="268"/>
            <ac:spMk id="4" creationId="{7DAC01C4-EA80-433A-B64A-2032BDED397D}"/>
          </ac:spMkLst>
        </pc:spChg>
      </pc:sldChg>
      <pc:sldChg chg="modSp new mod modTransition">
        <pc:chgData name="Abeer Ilyas" userId="e28740d56b6a78df" providerId="LiveId" clId="{E6B05AEC-5AF5-4593-A898-BE6C610E18A5}" dt="2022-01-18T04:05:00.783" v="3203" actId="20577"/>
        <pc:sldMkLst>
          <pc:docMk/>
          <pc:sldMk cId="1853270544" sldId="269"/>
        </pc:sldMkLst>
        <pc:spChg chg="mod">
          <ac:chgData name="Abeer Ilyas" userId="e28740d56b6a78df" providerId="LiveId" clId="{E6B05AEC-5AF5-4593-A898-BE6C610E18A5}" dt="2022-01-17T19:46:35.236" v="2366" actId="20577"/>
          <ac:spMkLst>
            <pc:docMk/>
            <pc:sldMk cId="1853270544" sldId="269"/>
            <ac:spMk id="2" creationId="{7186D599-B2AB-4D27-970C-F8EE82340F71}"/>
          </ac:spMkLst>
        </pc:spChg>
        <pc:spChg chg="mod">
          <ac:chgData name="Abeer Ilyas" userId="e28740d56b6a78df" providerId="LiveId" clId="{E6B05AEC-5AF5-4593-A898-BE6C610E18A5}" dt="2022-01-18T04:05:00.783" v="3203" actId="20577"/>
          <ac:spMkLst>
            <pc:docMk/>
            <pc:sldMk cId="1853270544" sldId="269"/>
            <ac:spMk id="3" creationId="{DB760CCC-5244-4B1F-9E48-EA1AE17C7DF7}"/>
          </ac:spMkLst>
        </pc:spChg>
      </pc:sldChg>
      <pc:sldChg chg="modSp new mod modTransition">
        <pc:chgData name="Abeer Ilyas" userId="e28740d56b6a78df" providerId="LiveId" clId="{E6B05AEC-5AF5-4593-A898-BE6C610E18A5}" dt="2022-01-18T04:02:04.365" v="3151"/>
        <pc:sldMkLst>
          <pc:docMk/>
          <pc:sldMk cId="3173913619" sldId="270"/>
        </pc:sldMkLst>
        <pc:spChg chg="mod">
          <ac:chgData name="Abeer Ilyas" userId="e28740d56b6a78df" providerId="LiveId" clId="{E6B05AEC-5AF5-4593-A898-BE6C610E18A5}" dt="2022-01-18T03:52:31.787" v="2666" actId="20577"/>
          <ac:spMkLst>
            <pc:docMk/>
            <pc:sldMk cId="3173913619" sldId="270"/>
            <ac:spMk id="2" creationId="{4D482954-344A-4768-9C4F-39F835FDD00C}"/>
          </ac:spMkLst>
        </pc:spChg>
        <pc:spChg chg="mod">
          <ac:chgData name="Abeer Ilyas" userId="e28740d56b6a78df" providerId="LiveId" clId="{E6B05AEC-5AF5-4593-A898-BE6C610E18A5}" dt="2022-01-18T03:47:56.758" v="2381" actId="20577"/>
          <ac:spMkLst>
            <pc:docMk/>
            <pc:sldMk cId="3173913619" sldId="270"/>
            <ac:spMk id="3" creationId="{A4FBB2ED-6F06-4C9A-BB3F-28935EE56B98}"/>
          </ac:spMkLst>
        </pc:spChg>
      </pc:sldChg>
      <pc:sldChg chg="modSp new mod modTransition">
        <pc:chgData name="Abeer Ilyas" userId="e28740d56b6a78df" providerId="LiveId" clId="{E6B05AEC-5AF5-4593-A898-BE6C610E18A5}" dt="2022-01-18T13:45:15.818" v="3206" actId="33524"/>
        <pc:sldMkLst>
          <pc:docMk/>
          <pc:sldMk cId="2774605501" sldId="271"/>
        </pc:sldMkLst>
        <pc:spChg chg="mod">
          <ac:chgData name="Abeer Ilyas" userId="e28740d56b6a78df" providerId="LiveId" clId="{E6B05AEC-5AF5-4593-A898-BE6C610E18A5}" dt="2022-01-18T13:45:15.818" v="3206" actId="33524"/>
          <ac:spMkLst>
            <pc:docMk/>
            <pc:sldMk cId="2774605501" sldId="271"/>
            <ac:spMk id="2" creationId="{B03488BB-E1D5-4A39-8C43-4296E34BAEDE}"/>
          </ac:spMkLst>
        </pc:spChg>
        <pc:spChg chg="mod">
          <ac:chgData name="Abeer Ilyas" userId="e28740d56b6a78df" providerId="LiveId" clId="{E6B05AEC-5AF5-4593-A898-BE6C610E18A5}" dt="2022-01-18T03:54:33.522" v="2701" actId="20577"/>
          <ac:spMkLst>
            <pc:docMk/>
            <pc:sldMk cId="2774605501" sldId="271"/>
            <ac:spMk id="3" creationId="{47EE66D3-8907-4265-BB39-94BA9E711A89}"/>
          </ac:spMkLst>
        </pc:spChg>
      </pc:sldChg>
      <pc:sldChg chg="addSp delSp modSp new mod modTransition modAnim">
        <pc:chgData name="Abeer Ilyas" userId="e28740d56b6a78df" providerId="LiveId" clId="{E6B05AEC-5AF5-4593-A898-BE6C610E18A5}" dt="2022-01-18T04:44:42.085" v="3205" actId="26606"/>
        <pc:sldMkLst>
          <pc:docMk/>
          <pc:sldMk cId="304334115" sldId="272"/>
        </pc:sldMkLst>
        <pc:spChg chg="del">
          <ac:chgData name="Abeer Ilyas" userId="e28740d56b6a78df" providerId="LiveId" clId="{E6B05AEC-5AF5-4593-A898-BE6C610E18A5}" dt="2022-01-18T04:44:33.060" v="3204"/>
          <ac:spMkLst>
            <pc:docMk/>
            <pc:sldMk cId="304334115" sldId="272"/>
            <ac:spMk id="2" creationId="{6FB5D520-E583-4441-AC4B-0E9540BE57C5}"/>
          </ac:spMkLst>
        </pc:spChg>
        <pc:spChg chg="mod">
          <ac:chgData name="Abeer Ilyas" userId="e28740d56b6a78df" providerId="LiveId" clId="{E6B05AEC-5AF5-4593-A898-BE6C610E18A5}" dt="2022-01-18T04:44:42.085" v="3205" actId="26606"/>
          <ac:spMkLst>
            <pc:docMk/>
            <pc:sldMk cId="304334115" sldId="272"/>
            <ac:spMk id="3" creationId="{97B2EB94-37CF-42FB-B034-5F9D5D56CF8A}"/>
          </ac:spMkLst>
        </pc:spChg>
        <pc:picChg chg="add mod">
          <ac:chgData name="Abeer Ilyas" userId="e28740d56b6a78df" providerId="LiveId" clId="{E6B05AEC-5AF5-4593-A898-BE6C610E18A5}" dt="2022-01-18T04:44:42.085" v="3205" actId="26606"/>
          <ac:picMkLst>
            <pc:docMk/>
            <pc:sldMk cId="304334115" sldId="272"/>
            <ac:picMk id="4" creationId="{9CD1D5CC-6DE2-433F-9FB2-23B75272AA92}"/>
          </ac:picMkLst>
        </pc:picChg>
      </pc:sldChg>
      <pc:sldChg chg="delSp modSp new mod modTransition">
        <pc:chgData name="Abeer Ilyas" userId="e28740d56b6a78df" providerId="LiveId" clId="{E6B05AEC-5AF5-4593-A898-BE6C610E18A5}" dt="2022-01-18T04:02:18.628" v="3154"/>
        <pc:sldMkLst>
          <pc:docMk/>
          <pc:sldMk cId="2756467185" sldId="273"/>
        </pc:sldMkLst>
        <pc:spChg chg="del mod">
          <ac:chgData name="Abeer Ilyas" userId="e28740d56b6a78df" providerId="LiveId" clId="{E6B05AEC-5AF5-4593-A898-BE6C610E18A5}" dt="2022-01-18T04:00:48.335" v="3138" actId="478"/>
          <ac:spMkLst>
            <pc:docMk/>
            <pc:sldMk cId="2756467185" sldId="273"/>
            <ac:spMk id="2" creationId="{B68B3C88-E368-476F-BF47-9BF97A3175DC}"/>
          </ac:spMkLst>
        </pc:spChg>
        <pc:spChg chg="mod">
          <ac:chgData name="Abeer Ilyas" userId="e28740d56b6a78df" providerId="LiveId" clId="{E6B05AEC-5AF5-4593-A898-BE6C610E18A5}" dt="2022-01-18T04:01:06.741" v="3141" actId="1076"/>
          <ac:spMkLst>
            <pc:docMk/>
            <pc:sldMk cId="2756467185" sldId="273"/>
            <ac:spMk id="3" creationId="{1F2AACA3-E807-45DB-B053-8CD2A408133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1/18/2022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DS&amp;A Project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Self-Analysis COVID-19 Test Software</a:t>
            </a:r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482954-344A-4768-9C4F-39F835FDD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software can be used to analyze the COVID-19 status of each person in any sector such as:</a:t>
            </a:r>
          </a:p>
          <a:p>
            <a:pPr lvl="1"/>
            <a:r>
              <a:rPr lang="en-US" dirty="0"/>
              <a:t>Universities</a:t>
            </a:r>
          </a:p>
          <a:p>
            <a:pPr lvl="1"/>
            <a:r>
              <a:rPr lang="en-US" dirty="0"/>
              <a:t>Offices</a:t>
            </a:r>
          </a:p>
          <a:p>
            <a:pPr lvl="1"/>
            <a:r>
              <a:rPr lang="en-US" dirty="0"/>
              <a:t>Public Places</a:t>
            </a:r>
          </a:p>
          <a:p>
            <a:pPr lvl="1"/>
            <a:r>
              <a:rPr lang="en-US" dirty="0"/>
              <a:t>Homes</a:t>
            </a:r>
          </a:p>
          <a:p>
            <a:r>
              <a:rPr lang="en-US" dirty="0"/>
              <a:t>We can alternate the program in such a way that we can create software for  decision making and questionnaire.</a:t>
            </a:r>
          </a:p>
          <a:p>
            <a:pPr marL="137160" indent="0">
              <a:buNone/>
            </a:pPr>
            <a:endParaRPr lang="en-US" dirty="0"/>
          </a:p>
          <a:p>
            <a:endParaRPr lang="en-P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FBB2ED-6F06-4C9A-BB3F-28935EE5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7391361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3488BB-E1D5-4A39-8C43-4296E34BA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handling can be implemented to save record permanently.</a:t>
            </a:r>
          </a:p>
          <a:p>
            <a:r>
              <a:rPr lang="en-US" dirty="0"/>
              <a:t>AI Decision Tree can be implemented in future upgradation for analyzing the data of mass number of users.</a:t>
            </a:r>
          </a:p>
          <a:p>
            <a:pPr lvl="1"/>
            <a:r>
              <a:rPr lang="en-US" dirty="0"/>
              <a:t>This can be used to analyze the COVID-19 positivity ratio in a specific region and makes decision making easier for administration.</a:t>
            </a:r>
          </a:p>
          <a:p>
            <a:endParaRPr lang="en-P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EE66D3-8907-4265-BB39-94BA9E711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Upgradation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746055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SA_Project.py - Visual Studio Code 2022-01-18 09-38-09_Trim">
            <a:hlinkClick r:id="" action="ppaction://media"/>
            <a:extLst>
              <a:ext uri="{FF2B5EF4-FFF2-40B4-BE49-F238E27FC236}">
                <a16:creationId xmlns:a16="http://schemas.microsoft.com/office/drawing/2014/main" id="{9CD1D5CC-6DE2-433F-9FB2-23B75272AA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1313" y="1600200"/>
            <a:ext cx="8969375" cy="470852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B2EB94-37CF-42FB-B034-5F9D5D56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Video (Test Run)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4334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2AACA3-E807-45DB-B053-8CD2A4081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300019"/>
            <a:ext cx="10972800" cy="18288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564671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project is specifically designed for institutes, in order to keep the COVID-19 result status and make students and teachers aware about their situation.</a:t>
            </a:r>
          </a:p>
          <a:p>
            <a:pPr lvl="0"/>
            <a:r>
              <a:rPr lang="en-US" dirty="0"/>
              <a:t>The software asks the user’s general data, like name, age, blood group and vaccination information.</a:t>
            </a:r>
          </a:p>
          <a:p>
            <a:pPr lvl="0"/>
            <a:r>
              <a:rPr lang="en-US" dirty="0"/>
              <a:t>Afterwards, user is asked 5 questions.</a:t>
            </a:r>
          </a:p>
          <a:p>
            <a:pPr lvl="0"/>
            <a:r>
              <a:rPr lang="en-US" dirty="0"/>
              <a:t>As the user answers the questions, a report is formulated using the input data and a record is saved whether the user is COVID-19 positive or COVID-19 negative. 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355198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FFDA7F4-F662-4884-AE57-B3C7CB15F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82" y="1600200"/>
            <a:ext cx="3720236" cy="470916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C522A3-08C4-422F-9029-39AD2D98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Project Inspiration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4021691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E01341-7F1D-4CA5-B44C-2087B4951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5485" y="1547018"/>
            <a:ext cx="5389033" cy="4579146"/>
          </a:xfrm>
        </p:spPr>
        <p:txBody>
          <a:bodyPr>
            <a:normAutofit/>
          </a:bodyPr>
          <a:lstStyle/>
          <a:p>
            <a:r>
              <a:rPr lang="en-US" sz="2200" dirty="0"/>
              <a:t>Using binary tree data structure to make a structured questionnaire through which program can conclude the result.</a:t>
            </a:r>
          </a:p>
          <a:p>
            <a:r>
              <a:rPr lang="en-US" sz="2200" dirty="0"/>
              <a:t>Using nested if-else command to approach next possible nodes and decision.</a:t>
            </a:r>
          </a:p>
          <a:p>
            <a:r>
              <a:rPr lang="en-US" sz="2200" dirty="0"/>
              <a:t>The program uses the techniques for decision making without involving AI/ML Modules.(Mimicking AI)</a:t>
            </a:r>
          </a:p>
          <a:p>
            <a:pPr marL="137160" indent="0">
              <a:buNone/>
            </a:pPr>
            <a:r>
              <a:rPr lang="en-US" sz="2200" dirty="0"/>
              <a:t> </a:t>
            </a:r>
            <a:endParaRPr lang="en-PK" sz="2200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5650CF5-80D4-4E44-AE97-1165040CB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9"/>
          <a:stretch/>
        </p:blipFill>
        <p:spPr>
          <a:xfrm>
            <a:off x="609600" y="1547019"/>
            <a:ext cx="5386917" cy="457914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88626B-216D-4F77-A279-6A0A825B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Solution Approach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221470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F771E82-26F4-471C-9FDD-D718AED8D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09160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A Binary Tree starts with a root node. The nodes holds the questions and the edges of the binary tree serve as conditions, leading to the next possible node(question). And the leaf nodes hold the result.</a:t>
            </a: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A61FE6A-5CF7-4BE2-B134-78E022ED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Why Binary Tree?</a:t>
            </a:r>
          </a:p>
        </p:txBody>
      </p:sp>
    </p:spTree>
    <p:extLst>
      <p:ext uri="{BB962C8B-B14F-4D97-AF65-F5344CB8AC3E}">
        <p14:creationId xmlns:p14="http://schemas.microsoft.com/office/powerpoint/2010/main" val="403398749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E82627-313E-472B-B216-3BB9E3BC83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time complexity of starting the questionnaire till the result is shown is O(n).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9DFF9-A8BC-4F56-B582-FFF38D9368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time complexity of going from one question to another is O(1).</a:t>
            </a:r>
            <a:endParaRPr lang="en-P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47250B-B03D-4514-A8FC-40188DA6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9733080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C5001-3291-4BD0-B6B8-2A131656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US" dirty="0"/>
              <a:t>Node1 = Are you experiencing COVID-19 symptoms?</a:t>
            </a:r>
          </a:p>
          <a:p>
            <a:pPr marL="137160" indent="0">
              <a:buNone/>
            </a:pPr>
            <a:r>
              <a:rPr lang="en-US" dirty="0"/>
              <a:t>Node2 = Which are you?</a:t>
            </a:r>
          </a:p>
          <a:p>
            <a:pPr marL="137160" indent="0">
              <a:buNone/>
            </a:pPr>
            <a:r>
              <a:rPr lang="en-US" dirty="0"/>
              <a:t>Node3 = Did your result recommend a follow up test?</a:t>
            </a:r>
          </a:p>
          <a:p>
            <a:pPr marL="137160" indent="0">
              <a:buNone/>
            </a:pPr>
            <a:r>
              <a:rPr lang="en-US" dirty="0"/>
              <a:t>Node4 = Is your test positive?</a:t>
            </a:r>
          </a:p>
          <a:p>
            <a:pPr marL="137160" indent="0">
              <a:buNone/>
            </a:pPr>
            <a:r>
              <a:rPr lang="en-US" dirty="0"/>
              <a:t>Node5 = Have you had close contact with someone who's tested positive?</a:t>
            </a:r>
          </a:p>
          <a:p>
            <a:pPr marL="137160" indent="0">
              <a:buNone/>
            </a:pPr>
            <a:r>
              <a:rPr lang="en-US" dirty="0"/>
              <a:t>RN1 = &gt;&gt;&gt; Result: Positive</a:t>
            </a:r>
          </a:p>
          <a:p>
            <a:pPr marL="137160" indent="0">
              <a:buNone/>
            </a:pPr>
            <a:r>
              <a:rPr lang="en-US" dirty="0"/>
              <a:t>RN2 = &gt;&gt;&gt; Result: Negative  </a:t>
            </a:r>
            <a:endParaRPr lang="en-P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7941D9-588D-418C-ADBC-4DAB16DB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1607381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59B6A8-92CA-4E2D-A747-1F5DC2E324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Elif Node1 == No:</a:t>
            </a:r>
          </a:p>
          <a:p>
            <a:pPr lvl="1"/>
            <a:r>
              <a:rPr lang="en-US" dirty="0"/>
              <a:t>If Node3 == Yes:</a:t>
            </a:r>
          </a:p>
          <a:p>
            <a:pPr lvl="2"/>
            <a:r>
              <a:rPr lang="en-US" dirty="0"/>
              <a:t>If Node2 == Student:</a:t>
            </a:r>
          </a:p>
          <a:p>
            <a:pPr lvl="3"/>
            <a:r>
              <a:rPr lang="en-US" dirty="0"/>
              <a:t>If Node4 == Yes:</a:t>
            </a:r>
          </a:p>
          <a:p>
            <a:pPr lvl="4"/>
            <a:r>
              <a:rPr lang="en-US" dirty="0"/>
              <a:t>Then, Print RN1</a:t>
            </a:r>
          </a:p>
          <a:p>
            <a:pPr lvl="3"/>
            <a:r>
              <a:rPr lang="en-US" dirty="0"/>
              <a:t>Elif Node4 == No:</a:t>
            </a:r>
          </a:p>
          <a:p>
            <a:pPr lvl="4"/>
            <a:r>
              <a:rPr lang="en-US" dirty="0"/>
              <a:t>If Node5 == Yes:</a:t>
            </a:r>
          </a:p>
          <a:p>
            <a:pPr lvl="5"/>
            <a:r>
              <a:rPr lang="en-US" dirty="0"/>
              <a:t>Then, Print RN2</a:t>
            </a:r>
          </a:p>
          <a:p>
            <a:pPr lvl="4"/>
            <a:r>
              <a:rPr lang="en-US" dirty="0"/>
              <a:t>Elif Node5 == No:</a:t>
            </a:r>
          </a:p>
          <a:p>
            <a:pPr lvl="5"/>
            <a:r>
              <a:rPr lang="en-US" dirty="0"/>
              <a:t>Then, Print RN2</a:t>
            </a:r>
          </a:p>
          <a:p>
            <a:pPr lvl="2"/>
            <a:r>
              <a:rPr lang="en-US" dirty="0"/>
              <a:t>Elif Node2 == Teacher:</a:t>
            </a:r>
          </a:p>
          <a:p>
            <a:pPr lvl="3"/>
            <a:r>
              <a:rPr lang="en-US" dirty="0"/>
              <a:t>If Node4 == Yes:</a:t>
            </a:r>
          </a:p>
          <a:p>
            <a:pPr lvl="4"/>
            <a:r>
              <a:rPr lang="en-US" dirty="0"/>
              <a:t>Then, Print RN1</a:t>
            </a:r>
          </a:p>
          <a:p>
            <a:pPr lvl="3"/>
            <a:r>
              <a:rPr lang="en-US" dirty="0"/>
              <a:t>Elif Node4 == No:</a:t>
            </a:r>
          </a:p>
          <a:p>
            <a:pPr lvl="4"/>
            <a:r>
              <a:rPr lang="en-US" dirty="0"/>
              <a:t>If Node5 == Yes:</a:t>
            </a:r>
          </a:p>
          <a:p>
            <a:pPr lvl="5"/>
            <a:r>
              <a:rPr lang="en-US" dirty="0"/>
              <a:t>Then, Print RN2</a:t>
            </a:r>
          </a:p>
          <a:p>
            <a:pPr lvl="4"/>
            <a:r>
              <a:rPr lang="en-US" dirty="0"/>
              <a:t>Elif Node5 == No:</a:t>
            </a:r>
          </a:p>
          <a:p>
            <a:pPr lvl="5"/>
            <a:r>
              <a:rPr lang="en-US" dirty="0"/>
              <a:t>Then, Print RN2</a:t>
            </a:r>
            <a:endParaRPr lang="en-PK" dirty="0"/>
          </a:p>
          <a:p>
            <a:pPr lvl="5"/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E57D7-2149-4DB1-A757-749B7308FB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Node1 == Yes:</a:t>
            </a:r>
          </a:p>
          <a:p>
            <a:pPr lvl="1"/>
            <a:r>
              <a:rPr lang="en-US" dirty="0"/>
              <a:t>If Node2 == Student:</a:t>
            </a:r>
          </a:p>
          <a:p>
            <a:pPr lvl="2"/>
            <a:r>
              <a:rPr lang="en-US" dirty="0"/>
              <a:t>If Node4 == Yes:</a:t>
            </a:r>
          </a:p>
          <a:p>
            <a:pPr lvl="3"/>
            <a:r>
              <a:rPr lang="en-US" dirty="0"/>
              <a:t>Then, Print RN1</a:t>
            </a:r>
          </a:p>
          <a:p>
            <a:pPr lvl="2"/>
            <a:r>
              <a:rPr lang="en-US" dirty="0"/>
              <a:t>Elif Node4 == No:</a:t>
            </a:r>
          </a:p>
          <a:p>
            <a:pPr lvl="3"/>
            <a:r>
              <a:rPr lang="en-US" dirty="0"/>
              <a:t>If Node5 == Yes:</a:t>
            </a:r>
          </a:p>
          <a:p>
            <a:pPr lvl="4"/>
            <a:r>
              <a:rPr lang="en-US" dirty="0"/>
              <a:t>Then, Print RN2</a:t>
            </a:r>
          </a:p>
          <a:p>
            <a:pPr lvl="3"/>
            <a:r>
              <a:rPr lang="en-US" dirty="0"/>
              <a:t>Elif Node5 == No:</a:t>
            </a:r>
          </a:p>
          <a:p>
            <a:pPr lvl="4"/>
            <a:r>
              <a:rPr lang="en-US" dirty="0"/>
              <a:t>Then, Print RN2</a:t>
            </a:r>
          </a:p>
          <a:p>
            <a:pPr lvl="1"/>
            <a:r>
              <a:rPr lang="en-US" dirty="0"/>
              <a:t>Elif Node2 == Teacher:</a:t>
            </a:r>
          </a:p>
          <a:p>
            <a:pPr lvl="2"/>
            <a:r>
              <a:rPr lang="en-US" dirty="0"/>
              <a:t>If Node4 == Yes:</a:t>
            </a:r>
          </a:p>
          <a:p>
            <a:pPr lvl="3"/>
            <a:r>
              <a:rPr lang="en-US" dirty="0"/>
              <a:t>Then, Print RN1</a:t>
            </a:r>
          </a:p>
          <a:p>
            <a:pPr lvl="2"/>
            <a:r>
              <a:rPr lang="en-US" dirty="0"/>
              <a:t>Elif Node4 == No:</a:t>
            </a:r>
          </a:p>
          <a:p>
            <a:pPr lvl="3"/>
            <a:r>
              <a:rPr lang="en-US" dirty="0"/>
              <a:t>If Node5 == Yes:</a:t>
            </a:r>
          </a:p>
          <a:p>
            <a:pPr lvl="4"/>
            <a:r>
              <a:rPr lang="en-US" dirty="0"/>
              <a:t>Then, Print RN2</a:t>
            </a:r>
          </a:p>
          <a:p>
            <a:pPr lvl="3"/>
            <a:r>
              <a:rPr lang="en-US" dirty="0"/>
              <a:t>Elif Node5 == No:</a:t>
            </a:r>
          </a:p>
          <a:p>
            <a:pPr lvl="4"/>
            <a:r>
              <a:rPr lang="en-US" dirty="0"/>
              <a:t>Then, Print RN2</a:t>
            </a:r>
          </a:p>
          <a:p>
            <a:pPr lvl="2"/>
            <a:endParaRPr lang="en-US" dirty="0"/>
          </a:p>
          <a:p>
            <a:endParaRPr lang="en-PK" dirty="0"/>
          </a:p>
          <a:p>
            <a:endParaRPr lang="en-P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C01C4-EA80-433A-B64A-2032BDED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Algorithm(</a:t>
            </a:r>
            <a:r>
              <a:rPr lang="en-US" dirty="0" err="1"/>
              <a:t>Contd</a:t>
            </a:r>
            <a:r>
              <a:rPr lang="en-US" dirty="0"/>
              <a:t>…)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141506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D599-B2AB-4D27-970C-F8EE82340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Elif Node3 == No:</a:t>
            </a:r>
          </a:p>
          <a:p>
            <a:pPr lvl="2"/>
            <a:r>
              <a:rPr lang="en-US" dirty="0"/>
              <a:t>If Node5== Yes:</a:t>
            </a:r>
          </a:p>
          <a:p>
            <a:pPr lvl="3"/>
            <a:r>
              <a:rPr lang="en-US" dirty="0"/>
              <a:t>If Node2 == Student:</a:t>
            </a:r>
          </a:p>
          <a:p>
            <a:pPr lvl="4"/>
            <a:r>
              <a:rPr lang="en-US" dirty="0"/>
              <a:t>Then, Print RN1</a:t>
            </a:r>
          </a:p>
          <a:p>
            <a:pPr lvl="3"/>
            <a:r>
              <a:rPr lang="en-US" dirty="0"/>
              <a:t>Elif Node2 == Teacher:</a:t>
            </a:r>
          </a:p>
          <a:p>
            <a:pPr lvl="4"/>
            <a:r>
              <a:rPr lang="en-US" dirty="0"/>
              <a:t>Then, Print RN1</a:t>
            </a:r>
          </a:p>
          <a:p>
            <a:pPr lvl="2"/>
            <a:r>
              <a:rPr lang="en-US" dirty="0"/>
              <a:t>Elif Node5 == No:</a:t>
            </a:r>
          </a:p>
          <a:p>
            <a:pPr lvl="3"/>
            <a:r>
              <a:rPr lang="en-US" dirty="0"/>
              <a:t>Then, Print RN2</a:t>
            </a:r>
          </a:p>
          <a:p>
            <a:pPr lvl="2"/>
            <a:endParaRPr lang="en-US" dirty="0"/>
          </a:p>
          <a:p>
            <a:pPr lvl="2"/>
            <a:endParaRPr lang="en-P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60CCC-5244-4B1F-9E48-EA1AE17C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Algorithm(</a:t>
            </a:r>
            <a:r>
              <a:rPr lang="en-US" dirty="0" err="1"/>
              <a:t>Contd</a:t>
            </a:r>
            <a:r>
              <a:rPr lang="en-US" dirty="0"/>
              <a:t>…)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5327054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856783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2012-09-20T10:48:20+00:00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1622871</Value>
    </PublishStatusLookup>
    <APAuthor xmlns="4873beb7-5857-4685-be1f-d57550cc96cc">
      <UserInfo>
        <DisplayName>REDMOND\v-luannv</DisplayName>
        <AccountId>92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 xsi:nil="true"/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false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TP103460417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0D1C9B0-FE26-433B-8E1A-54CCDFA4EB1D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79EEAAAD-F811-4325-83A2-D14EDE05FB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1536</TotalTime>
  <Words>597</Words>
  <Application>Microsoft Office PowerPoint</Application>
  <PresentationFormat>Widescreen</PresentationFormat>
  <Paragraphs>86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Wingdings</vt:lpstr>
      <vt:lpstr>Wingdings 2</vt:lpstr>
      <vt:lpstr>Wingdings 3</vt:lpstr>
      <vt:lpstr>Medical design template</vt:lpstr>
      <vt:lpstr>Self-Analysis COVID-19 Test Software</vt:lpstr>
      <vt:lpstr>Introduction</vt:lpstr>
      <vt:lpstr>Project Inspiration</vt:lpstr>
      <vt:lpstr>Solution Approach</vt:lpstr>
      <vt:lpstr>Why Binary Tree?</vt:lpstr>
      <vt:lpstr>Time Complexity</vt:lpstr>
      <vt:lpstr>Algorithm</vt:lpstr>
      <vt:lpstr>Algorithm(Contd…)</vt:lpstr>
      <vt:lpstr>Algorithm(Contd…)</vt:lpstr>
      <vt:lpstr>Applications</vt:lpstr>
      <vt:lpstr>Future Upgradation</vt:lpstr>
      <vt:lpstr>Video (Test Run)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Self-Analysis COVID-19 Test Software</dc:title>
  <dc:creator>Abeer Ilyas</dc:creator>
  <cp:lastModifiedBy>Abeer Ilyas</cp:lastModifiedBy>
  <cp:revision>1</cp:revision>
  <dcterms:created xsi:type="dcterms:W3CDTF">2022-01-16T06:22:29Z</dcterms:created>
  <dcterms:modified xsi:type="dcterms:W3CDTF">2022-01-18T13:45:20Z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Order">
    <vt:r8>74064500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